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87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B0F68D-A7B9-B3A3-7497-88F78823F5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0D8D74B-FD64-65F7-D17A-A97BA79ED9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314C536-88D0-293E-6DB0-52A78D429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095DC-3DAD-4A50-A2AC-F21048907266}" type="datetimeFigureOut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37FF287-607C-2C85-74B5-699E07852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D39B42E-7DDE-C37D-0131-F4CB3D864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7BA5-8CEA-4589-AFE5-475A5C439A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0309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08C0C5-DB68-A7F2-E8D7-B46F5744A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B57A0F1-B55E-AAB5-22F4-1BF48808BC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11228A1-EFCA-5310-5AA5-822B142F5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095DC-3DAD-4A50-A2AC-F21048907266}" type="datetimeFigureOut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552DE0-4F68-BDB1-26EE-8FB34BD5F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E4601D7-282D-7C7C-3454-E4E310C70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7BA5-8CEA-4589-AFE5-475A5C439A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7176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DCBCD39-0F4A-765D-3D91-F51D2447EA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E9DB727-DB79-434E-B5AD-7029474061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D1B6D18-7137-1CEA-C2A7-814984D9B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095DC-3DAD-4A50-A2AC-F21048907266}" type="datetimeFigureOut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F623B38-B8FE-D85C-635A-56FEA587A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BBFCE96-0663-2751-1DA3-6A721F57F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7BA5-8CEA-4589-AFE5-475A5C439A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1832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9D6FB1-83C1-310C-8912-C94CB9765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0F7F89C-50F7-E549-9B9A-B42B91B343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51F2620-2AA2-4F08-BF50-FAE914DEC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095DC-3DAD-4A50-A2AC-F21048907266}" type="datetimeFigureOut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4913CC4-7E09-C9AF-952C-245EF0DB1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E875507-AA7D-BDC3-849A-F7614A3CC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7BA5-8CEA-4589-AFE5-475A5C439A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487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47E5A3-7456-B7B9-5DBD-E719932BA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0EBA705-98C0-47CA-D8A5-18BFF0C265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B8B2638-10E0-5F04-D195-FCF637EC7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095DC-3DAD-4A50-A2AC-F21048907266}" type="datetimeFigureOut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2C5E7B2-AAFA-9E5D-F3D7-8DFF18525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B88C97F-02A6-8764-1BE7-F336C2500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7BA5-8CEA-4589-AFE5-475A5C439A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2265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85B2A4-52FB-6F70-6C48-64DD85597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F996E24-1950-B13D-CA6F-51F17A42BE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EF18BC2-2995-FC6A-6EED-DF2C230FF5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4A89DE8-2B75-6CAF-A9F6-4F493744E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095DC-3DAD-4A50-A2AC-F21048907266}" type="datetimeFigureOut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99A0807-F562-4591-15CD-405E78C52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ED9529F-412B-CF16-5DB9-3620853C1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7BA5-8CEA-4589-AFE5-475A5C439A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3038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2A5225-663C-12F0-A431-4F355A9E9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60075ED-F684-6EDA-B511-9E99386531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A699A96-2AF1-280A-0437-036D7246E2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027B93C-2604-F2CA-9B5B-0D5631E296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17E53B5-457D-1D20-BBD5-C80584E899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2D3397E-4BD7-059E-3EAF-3276910DD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095DC-3DAD-4A50-A2AC-F21048907266}" type="datetimeFigureOut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FC77CC6-C8ED-11EC-8C5D-C24A19B4B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2E38BCD-31BB-C4EC-C589-A693A4288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7BA5-8CEA-4589-AFE5-475A5C439A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173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B7C9CC-0A9D-8E6D-9FA1-B6E2130EF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4F7437A-F005-9B12-03C9-E42445225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095DC-3DAD-4A50-A2AC-F21048907266}" type="datetimeFigureOut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7F2C8E1-B7A2-50D0-E72E-112150511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0CF0D7A-ED98-4069-DA16-1BBF33445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7BA5-8CEA-4589-AFE5-475A5C439A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7134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F8ED6F3-AF7F-6D99-F2D6-BE6C34702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095DC-3DAD-4A50-A2AC-F21048907266}" type="datetimeFigureOut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EE5C3EF-ECDC-C39F-AF69-EE743BE48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DE79611-2E8C-1072-93EA-6CF259651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7BA5-8CEA-4589-AFE5-475A5C439A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447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DF611C-561C-A889-15B2-B14720BC4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C9603B8-A725-55F1-9682-F22CD3F033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349DA91-555D-4629-E3AE-9937FDCBE2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56DB386-B439-461F-8093-F1229277F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095DC-3DAD-4A50-A2AC-F21048907266}" type="datetimeFigureOut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1FD5C38-3BCD-2393-32FA-724E77F5F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5EEFF7F-A362-C465-783C-FB5039DC8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7BA5-8CEA-4589-AFE5-475A5C439A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7872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F214C9-3E4B-2934-F7C3-1D8EC3410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1B10BA0-8D90-91D7-3DC9-A9F1E1054E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84F0AEE-B2D8-BE32-ABB6-26E7832A51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2B337FE-2BAF-E844-A7E4-4FDFBA58B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095DC-3DAD-4A50-A2AC-F21048907266}" type="datetimeFigureOut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0449E48-333F-965A-4C6B-4AD8D3E1C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99BFC30-2DC8-27C2-8AFF-B01369C3A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7BA5-8CEA-4589-AFE5-475A5C439A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2295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CD9F390-CE9C-010E-674F-FEA5329C2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3650CE0-AEDF-7C45-808E-91EA287CCC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20918EC-FAE8-A3C1-F789-6E125F7EC7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60095DC-3DAD-4A50-A2AC-F21048907266}" type="datetimeFigureOut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F2BD1C8-D6A4-46A5-A209-850BDC1EAA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5CA0ACE-AB85-3CE5-0AD2-F476F1B0A1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E637BA5-8CEA-4589-AFE5-475A5C439AF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8" name="フレーム 27">
            <a:extLst>
              <a:ext uri="{FF2B5EF4-FFF2-40B4-BE49-F238E27FC236}">
                <a16:creationId xmlns:a16="http://schemas.microsoft.com/office/drawing/2014/main" id="{D418FF4F-3FED-6864-FCDE-4872884F1DE8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6035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5" name="楕円 24">
            <a:extLst>
              <a:ext uri="{FF2B5EF4-FFF2-40B4-BE49-F238E27FC236}">
                <a16:creationId xmlns:a16="http://schemas.microsoft.com/office/drawing/2014/main" id="{BE8153CF-2D13-3677-C7D7-3418154AC02E}"/>
              </a:ext>
            </a:extLst>
          </p:cNvPr>
          <p:cNvSpPr/>
          <p:nvPr userDrawn="1"/>
        </p:nvSpPr>
        <p:spPr>
          <a:xfrm>
            <a:off x="0" y="6208858"/>
            <a:ext cx="11101052" cy="738836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弦 20">
            <a:extLst>
              <a:ext uri="{FF2B5EF4-FFF2-40B4-BE49-F238E27FC236}">
                <a16:creationId xmlns:a16="http://schemas.microsoft.com/office/drawing/2014/main" id="{4D195DB7-56EF-C97E-CE8E-C90DF65F9EB4}"/>
              </a:ext>
            </a:extLst>
          </p:cNvPr>
          <p:cNvSpPr/>
          <p:nvPr userDrawn="1"/>
        </p:nvSpPr>
        <p:spPr>
          <a:xfrm rot="15663724">
            <a:off x="9787551" y="5421852"/>
            <a:ext cx="1616497" cy="3275585"/>
          </a:xfrm>
          <a:prstGeom prst="chord">
            <a:avLst>
              <a:gd name="adj1" fmla="val 17203072"/>
              <a:gd name="adj2" fmla="val 5540551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Rectangle 2">
            <a:extLst>
              <a:ext uri="{FF2B5EF4-FFF2-40B4-BE49-F238E27FC236}">
                <a16:creationId xmlns:a16="http://schemas.microsoft.com/office/drawing/2014/main" id="{5E876A07-08C8-82AA-30B1-F46B54DCAD0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14068" y="49096"/>
            <a:ext cx="6935638" cy="3189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0" tIns="36000" rIns="0" bIns="36000">
            <a:spAutoFit/>
          </a:bodyPr>
          <a:lstStyle/>
          <a:p>
            <a:pPr defTabSz="762000"/>
            <a:r>
              <a:rPr lang="en-US" altLang="ja-JP" sz="1600" b="0" dirty="0">
                <a:solidFill>
                  <a:schemeClr val="bg1"/>
                </a:solidFill>
                <a:latin typeface="Arial" panose="020B0604020202020204" pitchFamily="34" charset="0"/>
                <a:ea typeface="小塚ゴシック Pro H" pitchFamily="34" charset="-128"/>
                <a:cs typeface="Arial" panose="020B0604020202020204" pitchFamily="34" charset="0"/>
              </a:rPr>
              <a:t>CVIT2025</a:t>
            </a:r>
            <a:r>
              <a:rPr lang="ja-JP" altLang="en-US" sz="1600" b="0" dirty="0">
                <a:solidFill>
                  <a:schemeClr val="bg1"/>
                </a:solidFill>
                <a:latin typeface="Arial" panose="020B0604020202020204" pitchFamily="34" charset="0"/>
                <a:ea typeface="小塚ゴシック Pro H" pitchFamily="34" charset="-128"/>
                <a:cs typeface="Arial" panose="020B0604020202020204" pitchFamily="34" charset="0"/>
              </a:rPr>
              <a:t>　第</a:t>
            </a:r>
            <a:r>
              <a:rPr lang="en-US" altLang="ja-JP" sz="1600" b="0" dirty="0">
                <a:solidFill>
                  <a:schemeClr val="bg1"/>
                </a:solidFill>
                <a:latin typeface="Arial" panose="020B0604020202020204" pitchFamily="34" charset="0"/>
                <a:ea typeface="小塚ゴシック Pro H" pitchFamily="34" charset="-128"/>
                <a:cs typeface="Arial" panose="020B0604020202020204" pitchFamily="34" charset="0"/>
              </a:rPr>
              <a:t>33</a:t>
            </a:r>
            <a:r>
              <a:rPr lang="ja-JP" altLang="en-US" sz="1600" b="0" dirty="0">
                <a:solidFill>
                  <a:schemeClr val="bg1"/>
                </a:solidFill>
                <a:latin typeface="Arial" panose="020B0604020202020204" pitchFamily="34" charset="0"/>
                <a:ea typeface="小塚ゴシック Pro H" pitchFamily="34" charset="-128"/>
                <a:cs typeface="Arial" panose="020B0604020202020204" pitchFamily="34" charset="0"/>
              </a:rPr>
              <a:t>回日本心血管インターベンション治療学会</a:t>
            </a:r>
            <a:endParaRPr lang="en-US" altLang="ja-JP" sz="1600" b="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小塚ゴシック Pro H" pitchFamily="34" charset="-128"/>
              <a:cs typeface="Arial" panose="020B0604020202020204" pitchFamily="34" charset="0"/>
            </a:endParaRPr>
          </a:p>
        </p:txBody>
      </p:sp>
      <p:sp>
        <p:nvSpPr>
          <p:cNvPr id="7" name="涙形 6">
            <a:extLst>
              <a:ext uri="{FF2B5EF4-FFF2-40B4-BE49-F238E27FC236}">
                <a16:creationId xmlns:a16="http://schemas.microsoft.com/office/drawing/2014/main" id="{A647C39D-DC0F-6AA9-0A67-0C893C067AB4}"/>
              </a:ext>
            </a:extLst>
          </p:cNvPr>
          <p:cNvSpPr/>
          <p:nvPr userDrawn="1"/>
        </p:nvSpPr>
        <p:spPr>
          <a:xfrm rot="10800000">
            <a:off x="1348" y="6217484"/>
            <a:ext cx="680948" cy="649142"/>
          </a:xfrm>
          <a:prstGeom prst="teardrop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56AF1062-1706-E708-7401-68A9DCAEEB61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455994" y="6320526"/>
            <a:ext cx="928722" cy="468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753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130DE2-E40C-0086-80DE-0A02F9E12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9013"/>
            <a:ext cx="10515600" cy="1325563"/>
          </a:xfrm>
        </p:spPr>
        <p:txBody>
          <a:bodyPr/>
          <a:lstStyle/>
          <a:p>
            <a:endParaRPr lang="ja-JP" altLang="en-US" b="1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52C6E46-4AD0-ACA1-2C96-8E5351F6B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31116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Kawai Asami</dc:creator>
  <cp:lastModifiedBy>Kawai Asami</cp:lastModifiedBy>
  <cp:revision>7</cp:revision>
  <cp:lastPrinted>2025-06-30T01:50:53Z</cp:lastPrinted>
  <dcterms:created xsi:type="dcterms:W3CDTF">2025-06-28T06:50:31Z</dcterms:created>
  <dcterms:modified xsi:type="dcterms:W3CDTF">2025-06-30T01:58:01Z</dcterms:modified>
</cp:coreProperties>
</file>